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2" r:id="rId2"/>
    <p:sldId id="272" r:id="rId3"/>
    <p:sldId id="256" r:id="rId4"/>
    <p:sldId id="276" r:id="rId5"/>
    <p:sldId id="257" r:id="rId6"/>
    <p:sldId id="284" r:id="rId7"/>
    <p:sldId id="271" r:id="rId8"/>
    <p:sldId id="258" r:id="rId9"/>
    <p:sldId id="259" r:id="rId10"/>
    <p:sldId id="275" r:id="rId11"/>
    <p:sldId id="281" r:id="rId12"/>
    <p:sldId id="262" r:id="rId13"/>
    <p:sldId id="263" r:id="rId14"/>
    <p:sldId id="264" r:id="rId15"/>
    <p:sldId id="277" r:id="rId16"/>
    <p:sldId id="278" r:id="rId17"/>
    <p:sldId id="283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CCC"/>
    <a:srgbClr val="F3B211"/>
    <a:srgbClr val="9A0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8351" autoAdjust="0"/>
  </p:normalViewPr>
  <p:slideViewPr>
    <p:cSldViewPr>
      <p:cViewPr>
        <p:scale>
          <a:sx n="84" d="100"/>
          <a:sy n="84" d="100"/>
        </p:scale>
        <p:origin x="-140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B22B5-709C-42FA-A04A-D9A4F6EB43FE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CF75-DD9E-4CAF-966A-DC89E3FB3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4: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762000" y="1905000"/>
            <a:ext cx="91440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304800" y="1295400"/>
            <a:ext cx="8686800" cy="336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lưu bài trình chiếu trong phần mềm PowePoint giống như phần mềm Word.</a:t>
            </a:r>
          </a:p>
          <a:p>
            <a:pPr marL="227937" indent="-227937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nút lệnh         rồi chọn           để lưu.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937" indent="-227937" algn="just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048000"/>
            <a:ext cx="914400" cy="67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048000"/>
            <a:ext cx="1028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203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i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457200"/>
            <a:ext cx="70754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2743200" y="2438404"/>
            <a:ext cx="3505200" cy="53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522" tIns="20261" rIns="40522" bIns="20261">
            <a:spAutoFit/>
          </a:bodyPr>
          <a:lstStyle/>
          <a:p>
            <a:pPr marL="202611" indent="-202611"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785776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609600" y="107736"/>
            <a:ext cx="8229600" cy="1252728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373" y="1828800"/>
            <a:ext cx="9829800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3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7566" y="2590800"/>
            <a:ext cx="868163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PowerPoint,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3581400" y="734100"/>
            <a:ext cx="91440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5980" y="3407304"/>
            <a:ext cx="868163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7566" y="3962400"/>
            <a:ext cx="868163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4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8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0332" y="20574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3(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1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428630" y="228600"/>
            <a:ext cx="8715375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D.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pic>
        <p:nvPicPr>
          <p:cNvPr id="12291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66068" y="5584828"/>
            <a:ext cx="12779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97009" y="2384"/>
            <a:ext cx="1277939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0" y="5461797"/>
            <a:ext cx="1398587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57200" y="4977825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u="none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ker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u="none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nút lệnh thêm mới trang trình chiếu?</a:t>
            </a:r>
          </a:p>
        </p:txBody>
      </p:sp>
      <p:sp>
        <p:nvSpPr>
          <p:cNvPr id="14" name="Horizontal Scroll 13"/>
          <p:cNvSpPr>
            <a:spLocks noChangeArrowheads="1"/>
          </p:cNvSpPr>
          <p:nvPr/>
        </p:nvSpPr>
        <p:spPr bwMode="auto">
          <a:xfrm>
            <a:off x="2057400" y="0"/>
            <a:ext cx="4643438" cy="1708148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500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  <a:p>
            <a:pPr algn="ctr"/>
            <a:endParaRPr lang="en-US">
              <a:solidFill>
                <a:srgbClr val="0000FF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71648"/>
            <a:ext cx="16002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695448"/>
            <a:ext cx="167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752848"/>
            <a:ext cx="17526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3657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1295400" y="2362200"/>
            <a:ext cx="5334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4434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428630" y="228600"/>
            <a:ext cx="8715375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D.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pic>
        <p:nvPicPr>
          <p:cNvPr id="12291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66068" y="5584828"/>
            <a:ext cx="12779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97009" y="2384"/>
            <a:ext cx="1277939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0" y="5461797"/>
            <a:ext cx="1398587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57200" y="4977825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 :Chọn nút lệnh xóa trang trình chiếu?</a:t>
            </a:r>
            <a:endParaRPr lang="en-US" sz="3200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orizontal Scroll 13"/>
          <p:cNvSpPr>
            <a:spLocks noChangeArrowheads="1"/>
          </p:cNvSpPr>
          <p:nvPr/>
        </p:nvSpPr>
        <p:spPr bwMode="auto">
          <a:xfrm>
            <a:off x="2057400" y="0"/>
            <a:ext cx="4643438" cy="1708148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500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  <a:p>
            <a:pPr algn="ctr"/>
            <a:endParaRPr lang="en-US">
              <a:solidFill>
                <a:srgbClr val="0000FF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71648"/>
            <a:ext cx="16002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695448"/>
            <a:ext cx="167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752848"/>
            <a:ext cx="17526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3657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1295400" y="4267200"/>
            <a:ext cx="5334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347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428630" y="228600"/>
            <a:ext cx="8715375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D.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pic>
        <p:nvPicPr>
          <p:cNvPr id="12291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66068" y="5584828"/>
            <a:ext cx="12779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97009" y="2384"/>
            <a:ext cx="1277939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0" y="5461797"/>
            <a:ext cx="1398587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57200" y="4977825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3 :Chọn nút lệnh lưu trang trình chiếu?</a:t>
            </a:r>
            <a:endParaRPr lang="en-US" sz="3200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orizontal Scroll 13"/>
          <p:cNvSpPr>
            <a:spLocks noChangeArrowheads="1"/>
          </p:cNvSpPr>
          <p:nvPr/>
        </p:nvSpPr>
        <p:spPr bwMode="auto">
          <a:xfrm>
            <a:off x="2057400" y="0"/>
            <a:ext cx="4643438" cy="1708148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500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  <a:p>
            <a:pPr algn="ctr"/>
            <a:endParaRPr lang="en-US">
              <a:solidFill>
                <a:srgbClr val="0000FF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71648"/>
            <a:ext cx="16002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695448"/>
            <a:ext cx="167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752848"/>
            <a:ext cx="17526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3657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4953000" y="4267200"/>
            <a:ext cx="5334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392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48200"/>
            <a:ext cx="8610600" cy="885826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714507" y="214313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4000" b="1" u="none" kern="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Khởi</a:t>
            </a:r>
            <a:r>
              <a:rPr lang="en-US" sz="4000" b="1" u="none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b="1" u="none" kern="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động</a:t>
            </a:r>
            <a:endParaRPr lang="en-US" sz="4000" b="1" u="none" kern="0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2667000"/>
            <a:ext cx="8610600" cy="1571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90600" y="1447800"/>
            <a:ext cx="3352800" cy="88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A.			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90600" y="2590800"/>
            <a:ext cx="3124200" cy="88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smtClean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90600" y="3733800"/>
            <a:ext cx="2819400" cy="88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smtClean="0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pic>
        <p:nvPicPr>
          <p:cNvPr id="15" name="Picture 14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600200"/>
            <a:ext cx="1676400" cy="543208"/>
          </a:xfrm>
          <a:prstGeom prst="rect">
            <a:avLst/>
          </a:prstGeom>
        </p:spPr>
      </p:pic>
      <p:pic>
        <p:nvPicPr>
          <p:cNvPr id="16" name="Picture 15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743200"/>
            <a:ext cx="1752600" cy="434473"/>
          </a:xfrm>
          <a:prstGeom prst="rect">
            <a:avLst/>
          </a:prstGeom>
        </p:spPr>
      </p:pic>
      <p:pic>
        <p:nvPicPr>
          <p:cNvPr id="17" name="Picture 16" descr="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3962400"/>
            <a:ext cx="1714739" cy="43180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4114800" y="1371600"/>
            <a:ext cx="3352800" cy="88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lề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191000" y="2514600"/>
            <a:ext cx="3352800" cy="88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Kiểu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chữ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200400" y="4800600"/>
            <a:ext cx="3352800" cy="88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038600" y="3657600"/>
            <a:ext cx="3352800" cy="88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Phông chữ, cỡ chữ 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41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  <p:bldP spid="13" grpId="0"/>
      <p:bldP spid="14" grpId="0"/>
      <p:bldP spid="18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33400" y="762000"/>
            <a:ext cx="74676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304800" y="1116501"/>
            <a:ext cx="91440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2499360" y="1741791"/>
            <a:ext cx="91440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914400" y="2449588"/>
            <a:ext cx="91440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3200400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3550"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PowerPoint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7937" indent="-227937" algn="just">
              <a:lnSpc>
                <a:spcPct val="150000"/>
              </a:lnSpc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126" y="5867400"/>
            <a:ext cx="657317" cy="562053"/>
          </a:xfrm>
          <a:prstGeom prst="rect">
            <a:avLst/>
          </a:prstGeom>
        </p:spPr>
      </p:pic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1295408" y="1981206"/>
            <a:ext cx="990601" cy="4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522" tIns="20261" rIns="40522" bIns="20261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" name="TextBox 18"/>
          <p:cNvSpPr txBox="1"/>
          <p:nvPr/>
        </p:nvSpPr>
        <p:spPr bwMode="auto">
          <a:xfrm>
            <a:off x="1295400" y="3241397"/>
            <a:ext cx="7620000" cy="1025803"/>
          </a:xfrm>
          <a:prstGeom prst="rect">
            <a:avLst/>
          </a:prstGeom>
          <a:noFill/>
        </p:spPr>
        <p:txBody>
          <a:bodyPr wrap="square" lIns="40522" tIns="20261" rIns="40522" bIns="20261">
            <a:spAutoFit/>
          </a:bodyPr>
          <a:lstStyle/>
          <a:p>
            <a:pPr indent="-227937" algn="just">
              <a:defRPr/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PowePoint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WordArt 19"/>
          <p:cNvSpPr>
            <a:spLocks noChangeArrowheads="1" noChangeShapeType="1" noTextEdit="1"/>
          </p:cNvSpPr>
          <p:nvPr/>
        </p:nvSpPr>
        <p:spPr bwMode="auto">
          <a:xfrm>
            <a:off x="2971800" y="1600200"/>
            <a:ext cx="4343400" cy="1066800"/>
          </a:xfrm>
          <a:prstGeom prst="rect">
            <a:avLst/>
          </a:prstGeom>
        </p:spPr>
        <p:txBody>
          <a:bodyPr wrap="none" lIns="40522" tIns="20261" rIns="40522" bIns="2026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 luận </a:t>
            </a:r>
            <a:r>
              <a:rPr lang="en-US" sz="24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nhóm(4phút)</a:t>
            </a:r>
            <a:endParaRPr lang="en-US" sz="2400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10007" dir="7679996" sy="30000" kx="1300191" algn="ctr" rotWithShape="0">
                  <a:srgbClr val="000000">
                    <a:alpha val="31998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1752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752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3342" y="270387"/>
            <a:ext cx="9144000" cy="88211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295400"/>
            <a:ext cx="91440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03" y="1356851"/>
            <a:ext cx="7620000" cy="556260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4191000" y="2667000"/>
            <a:ext cx="3586317" cy="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22955" y="2628900"/>
            <a:ext cx="0" cy="358140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77317" y="2705100"/>
            <a:ext cx="0" cy="354330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91000" y="6248400"/>
            <a:ext cx="3586317" cy="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219200" y="3505200"/>
            <a:ext cx="3124200" cy="2209800"/>
          </a:xfrm>
          <a:prstGeom prst="straightConnector1">
            <a:avLst/>
          </a:prstGeom>
          <a:ln>
            <a:solidFill>
              <a:srgbClr val="D82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-54078" y="5448300"/>
            <a:ext cx="158791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7" idx="3"/>
          </p:cNvCxnSpPr>
          <p:nvPr/>
        </p:nvCxnSpPr>
        <p:spPr>
          <a:xfrm flipH="1">
            <a:off x="924232" y="5715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-152400" y="54483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085235" y="3229897"/>
            <a:ext cx="897194" cy="0"/>
          </a:xfrm>
          <a:prstGeom prst="straightConnector1">
            <a:avLst/>
          </a:prstGeom>
          <a:ln>
            <a:solidFill>
              <a:srgbClr val="D82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-54078" y="2968112"/>
            <a:ext cx="1425678" cy="923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-54078" y="2968113"/>
            <a:ext cx="142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1533832" y="1676400"/>
            <a:ext cx="7076768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533832" y="1676400"/>
            <a:ext cx="0" cy="60960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610600" y="1676400"/>
            <a:ext cx="0" cy="60960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533832" y="2286000"/>
            <a:ext cx="7076768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58761" y="1600200"/>
            <a:ext cx="1017639" cy="19050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0" y="1295399"/>
            <a:ext cx="762000" cy="646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1295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-3764280" y="746759"/>
            <a:ext cx="91440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/>
      <p:bldP spid="65" grpId="0" animBg="1"/>
      <p:bldP spid="66" grpId="0"/>
      <p:bldP spid="89" grpId="0" animBg="1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1336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- </a:t>
            </a:r>
            <a:r>
              <a:rPr lang="en-US" sz="4400" dirty="0" err="1" smtClean="0"/>
              <a:t>Vào</a:t>
            </a:r>
            <a:r>
              <a:rPr lang="en-US" sz="4400" dirty="0" smtClean="0"/>
              <a:t> </a:t>
            </a:r>
            <a:r>
              <a:rPr lang="en-US" sz="4400" dirty="0" err="1" smtClean="0"/>
              <a:t>biểu</a:t>
            </a:r>
            <a:r>
              <a:rPr lang="en-US" sz="4400" dirty="0" smtClean="0"/>
              <a:t> </a:t>
            </a:r>
            <a:r>
              <a:rPr lang="en-US" sz="4400" dirty="0" err="1" smtClean="0"/>
              <a:t>tượng</a:t>
            </a:r>
            <a:r>
              <a:rPr lang="en-US" sz="4400" dirty="0" smtClean="0"/>
              <a:t>        </a:t>
            </a:r>
            <a:r>
              <a:rPr lang="en-US" sz="4400" dirty="0" err="1" smtClean="0"/>
              <a:t>hoặc</a:t>
            </a:r>
            <a:r>
              <a:rPr lang="en-US" sz="4400" dirty="0" smtClean="0"/>
              <a:t> File/ </a:t>
            </a:r>
            <a:r>
              <a:rPr lang="en-US" sz="4400" dirty="0" err="1" smtClean="0"/>
              <a:t>Chọn</a:t>
            </a:r>
            <a:r>
              <a:rPr lang="en-US" sz="4400" dirty="0" smtClean="0"/>
              <a:t> Save as/ </a:t>
            </a:r>
            <a:r>
              <a:rPr lang="en-US" sz="4400" dirty="0" err="1" smtClean="0"/>
              <a:t>Chọn</a:t>
            </a:r>
            <a:r>
              <a:rPr lang="en-US" sz="4400" dirty="0" smtClean="0"/>
              <a:t> ổ </a:t>
            </a:r>
            <a:r>
              <a:rPr lang="en-US" sz="4400" dirty="0" err="1" smtClean="0"/>
              <a:t>đĩa</a:t>
            </a:r>
            <a:r>
              <a:rPr lang="en-US" sz="4400" dirty="0" smtClean="0"/>
              <a:t> </a:t>
            </a:r>
            <a:r>
              <a:rPr lang="en-US" sz="4400" dirty="0" err="1" smtClean="0"/>
              <a:t>để</a:t>
            </a:r>
            <a:r>
              <a:rPr lang="en-US" sz="4400" dirty="0" smtClean="0"/>
              <a:t> </a:t>
            </a:r>
            <a:r>
              <a:rPr lang="en-US" sz="4400" dirty="0" err="1" smtClean="0"/>
              <a:t>lưu</a:t>
            </a:r>
            <a:r>
              <a:rPr lang="en-US" sz="4400" dirty="0" smtClean="0"/>
              <a:t>/ </a:t>
            </a:r>
          </a:p>
          <a:p>
            <a:r>
              <a:rPr lang="en-US" sz="4400" dirty="0" smtClean="0"/>
              <a:t>- </a:t>
            </a:r>
            <a:r>
              <a:rPr lang="en-US" sz="4400" dirty="0" err="1" smtClean="0"/>
              <a:t>Đánh</a:t>
            </a:r>
            <a:r>
              <a:rPr lang="en-US" sz="4400" dirty="0" smtClean="0"/>
              <a:t> </a:t>
            </a:r>
            <a:r>
              <a:rPr lang="en-US" sz="4400" dirty="0" err="1" smtClean="0"/>
              <a:t>tên</a:t>
            </a:r>
            <a:r>
              <a:rPr lang="en-US" sz="4400" dirty="0" smtClean="0"/>
              <a:t> </a:t>
            </a:r>
            <a:r>
              <a:rPr lang="en-US" sz="4400" dirty="0" err="1" smtClean="0"/>
              <a:t>vào</a:t>
            </a:r>
            <a:r>
              <a:rPr lang="en-US" sz="4400" dirty="0" smtClean="0"/>
              <a:t> </a:t>
            </a:r>
            <a:r>
              <a:rPr lang="en-US" sz="4400" dirty="0" err="1" smtClean="0"/>
              <a:t>mục</a:t>
            </a:r>
            <a:r>
              <a:rPr lang="en-US" sz="4400" dirty="0" smtClean="0"/>
              <a:t> File name/ Save </a:t>
            </a:r>
            <a:endParaRPr lang="en-US" sz="44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209800"/>
            <a:ext cx="67917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1295408" y="1981206"/>
            <a:ext cx="990601" cy="4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522" tIns="20261" rIns="40522" bIns="20261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51" name="TextBox 22"/>
          <p:cNvSpPr txBox="1">
            <a:spLocks noChangeArrowheads="1"/>
          </p:cNvSpPr>
          <p:nvPr/>
        </p:nvSpPr>
        <p:spPr bwMode="auto">
          <a:xfrm>
            <a:off x="183396" y="1641197"/>
            <a:ext cx="8839200" cy="102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937" indent="-227937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65" y="3403598"/>
            <a:ext cx="4857750" cy="345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685800" y="2667000"/>
            <a:ext cx="22098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71800" y="2667000"/>
            <a:ext cx="19812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1288512" y="4165600"/>
            <a:ext cx="10160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3149601" y="4673600"/>
            <a:ext cx="19304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90454" y="3949699"/>
            <a:ext cx="4038600" cy="2362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Word.</a:t>
            </a:r>
            <a:endParaRPr 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74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" grpId="0" animBg="1"/>
      <p:bldP spid="12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552720" y="107737"/>
            <a:ext cx="8229600" cy="1252728"/>
          </a:xfrm>
        </p:spPr>
        <p:txBody>
          <a:bodyPr>
            <a:normAutofit fontScale="92500"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7391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resentation9 - Microsoft PowerPoint (Product Activation Failed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62365"/>
            <a:ext cx="7391400" cy="474323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343400" y="3200400"/>
            <a:ext cx="0" cy="289560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43400" y="3200400"/>
            <a:ext cx="32766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0" y="3200400"/>
            <a:ext cx="49161" cy="2920181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6096000"/>
            <a:ext cx="32766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2362200"/>
            <a:ext cx="152400" cy="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67000" y="2362200"/>
            <a:ext cx="0" cy="15240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19400" y="2362200"/>
            <a:ext cx="0" cy="15240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67000" y="2514600"/>
            <a:ext cx="152400" cy="0"/>
          </a:xfrm>
          <a:prstGeom prst="line">
            <a:avLst/>
          </a:prstGeom>
          <a:ln>
            <a:solidFill>
              <a:srgbClr val="D82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64344" y="4638221"/>
            <a:ext cx="1524000" cy="685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0" y="4800600"/>
            <a:ext cx="1524000" cy="11138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763" y="489585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90600" y="2438400"/>
            <a:ext cx="1708355" cy="114300"/>
          </a:xfrm>
          <a:prstGeom prst="straightConnector1">
            <a:avLst/>
          </a:prstGeom>
          <a:ln>
            <a:solidFill>
              <a:srgbClr val="D82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000" y="914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Home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New Slide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066800"/>
            <a:ext cx="333422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550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1121304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2797704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D82CCC"/>
                </a:solidFill>
                <a:latin typeface="Times New Roman" pitchFamily="18" charset="0"/>
                <a:cs typeface="Times New Roman" pitchFamily="18" charset="0"/>
              </a:rPr>
              <a:t>Delete Slide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8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493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Chủ đề 4: Thiết kế bài trình chiếu</vt:lpstr>
      <vt:lpstr>Cho biết chức năng của các nhóm lệnh trên?</vt:lpstr>
      <vt:lpstr>PowerPoint Presentation</vt:lpstr>
      <vt:lpstr>PowerPoint Presentation</vt:lpstr>
      <vt:lpstr>PowerPoint Presentation</vt:lpstr>
      <vt:lpstr>Lưu bài trình chiếu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Chủ nhật ngày 24 tháng 11 năm 2019         </vt:lpstr>
      <vt:lpstr>PowerPoint Presentation</vt:lpstr>
      <vt:lpstr>PowerPoint Presentation</vt:lpstr>
      <vt:lpstr>PowerPoint Presentation</vt:lpstr>
      <vt:lpstr>PowerPoint Presentation</vt:lpstr>
      <vt:lpstr>Thông tin học sinh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GiaDucComputer</dc:creator>
  <cp:lastModifiedBy>Techsi.vn</cp:lastModifiedBy>
  <cp:revision>49</cp:revision>
  <dcterms:created xsi:type="dcterms:W3CDTF">2019-11-24T02:28:43Z</dcterms:created>
  <dcterms:modified xsi:type="dcterms:W3CDTF">2021-01-21T07:50:57Z</dcterms:modified>
</cp:coreProperties>
</file>